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5" r:id="rId11"/>
    <p:sldId id="266" r:id="rId12"/>
    <p:sldId id="275" r:id="rId13"/>
    <p:sldId id="268" r:id="rId14"/>
    <p:sldId id="269" r:id="rId15"/>
    <p:sldId id="276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0" d="100"/>
          <a:sy n="90" d="100"/>
        </p:scale>
        <p:origin x="117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258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171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betekenis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(spreek)woorden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duidelijk uitleggen met een betekenisvolle zin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uitleggen wat de woorden ‘haven’, ‘veerboot’, ‘geul’ en ‘vin’ met een eiland te maken hebben.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uitleggen wat er in het boek staat dat kan helpen om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Bobba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beter te maken..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5" descr="De Gorgel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754" y="3221832"/>
            <a:ext cx="1976571" cy="2572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613" y="1449388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666125" y="144938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vragen stellen/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beantwoorden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oorbereiden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6661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Terugblik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5325" y="908050"/>
            <a:ext cx="5750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Vragen stellen/beantwoorden met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2049221"/>
            <a:ext cx="551985" cy="524036"/>
          </a:xfrm>
          <a:prstGeom prst="rect">
            <a:avLst/>
          </a:prstGeom>
        </p:spPr>
      </p:pic>
      <p:sp>
        <p:nvSpPr>
          <p:cNvPr id="11" name="Tekstvak 12"/>
          <p:cNvSpPr txBox="1"/>
          <p:nvPr/>
        </p:nvSpPr>
        <p:spPr>
          <a:xfrm>
            <a:off x="678149" y="4158677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opieerblad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‘betekenisvolle 	zinnen’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2" name="Tekstvak 16"/>
          <p:cNvSpPr txBox="1"/>
          <p:nvPr/>
        </p:nvSpPr>
        <p:spPr>
          <a:xfrm>
            <a:off x="678149" y="366964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073" y="4537264"/>
            <a:ext cx="1515293" cy="1306466"/>
          </a:xfrm>
          <a:prstGeom prst="rect">
            <a:avLst/>
          </a:prstGeom>
        </p:spPr>
      </p:pic>
      <p:pic>
        <p:nvPicPr>
          <p:cNvPr id="14" name="Afbeelding 1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4" y="495808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5" descr="De Gorgel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675" y="1990725"/>
            <a:ext cx="1856650" cy="2521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schrijf-/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097115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Toets nabespreken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bende van Zeus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1890099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3027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675" y="5159649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 op aanwijzingen over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Groenlandse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Brutelaar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530" y="296481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83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schrijf-/tekenopdracht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feedback</a:t>
            </a:r>
          </a:p>
          <a:p>
            <a:pPr marL="285750" lvl="0" indent="-28575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BrainGame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chrijf-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/tekenopdracht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nleveren woordenlijsten en teamboekjes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0018" y="2561887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een informatieposter over een Groenlandse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Brutelaar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maken.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5" descr="De Gorgel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666" y="1990726"/>
            <a:ext cx="1842334" cy="2566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bende van Zeus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14"/>
          <p:cNvSpPr txBox="1"/>
          <p:nvPr/>
        </p:nvSpPr>
        <p:spPr>
          <a:xfrm>
            <a:off x="696000" y="3820980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Poster Groenlandse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Brutelaar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5325" y="1449388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Woordenlijst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6"/>
          <p:cNvSpPr txBox="1"/>
          <p:nvPr/>
        </p:nvSpPr>
        <p:spPr>
          <a:xfrm>
            <a:off x="695324" y="333401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19" y="2370817"/>
            <a:ext cx="920181" cy="1299887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65" y="4712797"/>
            <a:ext cx="551985" cy="524036"/>
          </a:xfrm>
          <a:prstGeom prst="rect">
            <a:avLst/>
          </a:prstGeom>
        </p:spPr>
      </p:pic>
      <p:sp>
        <p:nvSpPr>
          <p:cNvPr id="12" name="Tekstvak 16"/>
          <p:cNvSpPr txBox="1"/>
          <p:nvPr/>
        </p:nvSpPr>
        <p:spPr>
          <a:xfrm>
            <a:off x="6590260" y="912660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515963" y="1449388"/>
            <a:ext cx="508608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708" y="200297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11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oordenlijsten en teamboekje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(vragen stellen/beantwoorden)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amenwerken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326" y="1987527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Afbeelding 5" descr="De Gorgel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87" y="4253023"/>
            <a:ext cx="1312971" cy="2013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oplichten (in het donker)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opgezwollen (opzwellen)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bladeren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(je gezicht) vertrekken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boxershort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haven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veerboot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geen tijd te verliezen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geul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vin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code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beschutting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in het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910" y="3871626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Vragen stellen/beantwoorden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5371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Vragen stellen met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255" y="2293897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2664289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780" y="2045020"/>
            <a:ext cx="551985" cy="524036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780" y="409545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(vragen stellen/beantwoorden)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(vragen stellen/beantwoorden)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775" y="2130997"/>
            <a:ext cx="3511613" cy="22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4650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uitleggen wat er volgens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Melle’s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vader kan gebeuren met een Gorgel als hij door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Brutelaar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gebeten wordt.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Afbeelding 5" descr="De Gorgel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85" y="2307037"/>
            <a:ext cx="1872315" cy="2546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2332274"/>
            <a:ext cx="64800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81010" y="578114"/>
            <a:ext cx="48292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Vragen stellen/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Vragen stellen/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beantwoorden met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544730"/>
            <a:ext cx="64800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Maatje helpen, woordenlijst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4560973"/>
            <a:ext cx="64800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806" y="2998033"/>
            <a:ext cx="2035168" cy="181328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404" y="3065186"/>
            <a:ext cx="498306" cy="4730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87A6446-A13E-4AA5-A490-27C24FFD51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404" y="1094167"/>
            <a:ext cx="498306" cy="47307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35925FA-5748-43B3-8C05-B6D2B02762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463" y="504771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5324" y="1449388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vragen stellen/beantwoorden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vragen                     stellen/beantwoorden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Vragen beantwoorden met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257" y="1771603"/>
            <a:ext cx="1515293" cy="130646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019" y="4471260"/>
            <a:ext cx="2918786" cy="190930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200297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uitleggen waar het medicijn gevonden kan worden en hoe deze moet worden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toegediend.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zelf opzoek- en nadenkvragen verzinnen bij het hoofdstuk ‘Helemaal alleen’.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5" descr="De Gorgel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50" y="2656713"/>
            <a:ext cx="1856650" cy="255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2400489"/>
            <a:ext cx="64800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81010" y="578114"/>
            <a:ext cx="48292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Vragen stellen/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Vragen stellen/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beantwoorden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maatje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544730"/>
            <a:ext cx="64800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Maatje helpen, woordenlijst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4775057"/>
            <a:ext cx="64800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Gorgels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888" y="3031323"/>
            <a:ext cx="1845177" cy="164401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423" y="3099294"/>
            <a:ext cx="498306" cy="4730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87A6446-A13E-4AA5-A490-27C24FFD51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404" y="1094167"/>
            <a:ext cx="498306" cy="47307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35925FA-5748-43B3-8C05-B6D2B02762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423" y="5265831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70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1016</Words>
  <Application>Microsoft Office PowerPoint</Application>
  <PresentationFormat>Widescreen</PresentationFormat>
  <Paragraphs>294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101</cp:revision>
  <dcterms:created xsi:type="dcterms:W3CDTF">2017-07-26T14:05:48Z</dcterms:created>
  <dcterms:modified xsi:type="dcterms:W3CDTF">2020-10-27T13:54:30Z</dcterms:modified>
</cp:coreProperties>
</file>